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8" d="100"/>
          <a:sy n="18" d="100"/>
        </p:scale>
        <p:origin x="29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36EF-69BD-4EB7-AD23-78BD6B4254A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A067-D949-4F2A-86B2-F3F0FCAFA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62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36EF-69BD-4EB7-AD23-78BD6B4254A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A067-D949-4F2A-86B2-F3F0FCAFA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69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36EF-69BD-4EB7-AD23-78BD6B4254A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A067-D949-4F2A-86B2-F3F0FCAFA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83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36EF-69BD-4EB7-AD23-78BD6B4254A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A067-D949-4F2A-86B2-F3F0FCAFA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58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82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82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36EF-69BD-4EB7-AD23-78BD6B4254A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A067-D949-4F2A-86B2-F3F0FCAFA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13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36EF-69BD-4EB7-AD23-78BD6B4254A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A067-D949-4F2A-86B2-F3F0FCAFA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1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36EF-69BD-4EB7-AD23-78BD6B4254A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A067-D949-4F2A-86B2-F3F0FCAFA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9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36EF-69BD-4EB7-AD23-78BD6B4254A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A067-D949-4F2A-86B2-F3F0FCAFA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3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36EF-69BD-4EB7-AD23-78BD6B4254A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A067-D949-4F2A-86B2-F3F0FCAFA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0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36EF-69BD-4EB7-AD23-78BD6B4254A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A067-D949-4F2A-86B2-F3F0FCAFA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2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36EF-69BD-4EB7-AD23-78BD6B4254A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A067-D949-4F2A-86B2-F3F0FCAFA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6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DD36EF-69BD-4EB7-AD23-78BD6B4254A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2FA067-D949-4F2A-86B2-F3F0FCAFA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99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7AA17-FA8A-CF74-91C8-2C05E7E842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118E3B-F536-E7B1-4298-FFC604F3CF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10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Jackson, Liam</dc:creator>
  <cp:lastModifiedBy>Jackson, Liam</cp:lastModifiedBy>
  <cp:revision>1</cp:revision>
  <dcterms:created xsi:type="dcterms:W3CDTF">2024-11-06T13:30:20Z</dcterms:created>
  <dcterms:modified xsi:type="dcterms:W3CDTF">2024-11-06T13:31:39Z</dcterms:modified>
</cp:coreProperties>
</file>