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6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8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82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82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1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3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2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DD36EF-69BD-4EB7-AD23-78BD6B4254A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2FA067-D949-4F2A-86B2-F3F0FCAF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AA17-FA8A-CF74-91C8-2C05E7E84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18E3B-F536-E7B1-4298-FFC604F3CF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1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Jackson, Liam</dc:creator>
  <cp:lastModifiedBy>Jackson, Liam</cp:lastModifiedBy>
  <cp:revision>1</cp:revision>
  <dcterms:created xsi:type="dcterms:W3CDTF">2024-11-06T13:30:20Z</dcterms:created>
  <dcterms:modified xsi:type="dcterms:W3CDTF">2024-11-06T13:31:39Z</dcterms:modified>
</cp:coreProperties>
</file>